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19.10.2010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Dove</a:t>
            </a:r>
            <a:r>
              <a:rPr lang="hr-HR" dirty="0" smtClean="0"/>
              <a:t> </a:t>
            </a:r>
            <a:r>
              <a:rPr lang="hr-HR" dirty="0" err="1" smtClean="0"/>
              <a:t>con</a:t>
            </a:r>
            <a:r>
              <a:rPr lang="hr-HR" dirty="0" smtClean="0"/>
              <a:t> </a:t>
            </a:r>
            <a:r>
              <a:rPr lang="hr-HR" dirty="0" err="1" smtClean="0"/>
              <a:t>gli</a:t>
            </a:r>
            <a:r>
              <a:rPr lang="hr-HR" dirty="0" smtClean="0"/>
              <a:t> </a:t>
            </a:r>
            <a:r>
              <a:rPr lang="hr-HR" dirty="0" err="1" smtClean="0"/>
              <a:t>rifiuti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Filip </a:t>
            </a:r>
            <a:r>
              <a:rPr lang="sr-Latn-CS" dirty="0" err="1" smtClean="0"/>
              <a:t>Varga</a:t>
            </a:r>
            <a:r>
              <a:rPr lang="sr-Latn-CS" dirty="0" smtClean="0"/>
              <a:t>, Ivana Popović, </a:t>
            </a:r>
            <a:r>
              <a:rPr lang="sr-Latn-CS" dirty="0" err="1" smtClean="0"/>
              <a:t>Mateo</a:t>
            </a:r>
            <a:r>
              <a:rPr lang="sr-Latn-CS" dirty="0" smtClean="0"/>
              <a:t> </a:t>
            </a:r>
            <a:r>
              <a:rPr lang="sr-Latn-CS" dirty="0" err="1" smtClean="0"/>
              <a:t>Kašner</a:t>
            </a:r>
            <a:r>
              <a:rPr lang="sr-Latn-CS" dirty="0" smtClean="0"/>
              <a:t>, </a:t>
            </a:r>
            <a:r>
              <a:rPr lang="sr-Latn-CS" dirty="0" err="1" smtClean="0"/>
              <a:t>Michiel</a:t>
            </a:r>
            <a:r>
              <a:rPr lang="sr-Latn-CS" dirty="0" smtClean="0"/>
              <a:t> </a:t>
            </a:r>
            <a:r>
              <a:rPr lang="sr-Latn-CS" dirty="0" err="1" smtClean="0"/>
              <a:t>Plantenga</a:t>
            </a:r>
            <a:r>
              <a:rPr lang="sr-Latn-CS" dirty="0" smtClean="0"/>
              <a:t>, Iva </a:t>
            </a:r>
            <a:r>
              <a:rPr lang="sr-Latn-CS" dirty="0" err="1" smtClean="0"/>
              <a:t>Rukavina</a:t>
            </a:r>
            <a:endParaRPr lang="sr-Latn-CS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L'obiettivo di questo progetto è quello di indagare la consapevolezza ambientale nella strategia di selezione dei rifiuti in Croazia e in zona </a:t>
            </a:r>
            <a:r>
              <a:rPr lang="hr-HR" dirty="0" err="1" smtClean="0"/>
              <a:t>di</a:t>
            </a:r>
            <a:r>
              <a:rPr lang="hr-HR" dirty="0" smtClean="0"/>
              <a:t> </a:t>
            </a:r>
            <a:r>
              <a:rPr lang="it-IT" dirty="0" smtClean="0"/>
              <a:t>P</a:t>
            </a:r>
            <a:r>
              <a:rPr lang="hr-HR" dirty="0" err="1" smtClean="0"/>
              <a:t>arenzo</a:t>
            </a:r>
            <a:r>
              <a:rPr lang="it-IT" dirty="0" smtClean="0"/>
              <a:t>. Questo progetto è stato pianificato e </a:t>
            </a:r>
            <a:r>
              <a:rPr lang="hr-HR" dirty="0" err="1" smtClean="0"/>
              <a:t>condotto</a:t>
            </a:r>
            <a:r>
              <a:rPr lang="hr-HR" dirty="0" smtClean="0"/>
              <a:t>  </a:t>
            </a:r>
            <a:r>
              <a:rPr lang="hr-HR" dirty="0" err="1" smtClean="0"/>
              <a:t>dai</a:t>
            </a:r>
            <a:r>
              <a:rPr lang="hr-HR" dirty="0" smtClean="0"/>
              <a:t> studenti </a:t>
            </a:r>
            <a:r>
              <a:rPr lang="hr-HR" dirty="0" err="1" smtClean="0"/>
              <a:t>che</a:t>
            </a:r>
            <a:r>
              <a:rPr lang="hr-HR" dirty="0" smtClean="0"/>
              <a:t> </a:t>
            </a:r>
            <a:r>
              <a:rPr lang="hr-HR" dirty="0" err="1" smtClean="0"/>
              <a:t>anno</a:t>
            </a:r>
            <a:r>
              <a:rPr lang="hr-HR" dirty="0" smtClean="0"/>
              <a:t> </a:t>
            </a:r>
            <a:r>
              <a:rPr lang="hr-HR" dirty="0" err="1" smtClean="0"/>
              <a:t>intervistato</a:t>
            </a:r>
            <a:r>
              <a:rPr lang="hr-HR" dirty="0" smtClean="0"/>
              <a:t> </a:t>
            </a:r>
            <a:r>
              <a:rPr lang="hr-HR" dirty="0" err="1" smtClean="0"/>
              <a:t>gli</a:t>
            </a:r>
            <a:r>
              <a:rPr lang="hr-HR" dirty="0" smtClean="0"/>
              <a:t> </a:t>
            </a:r>
            <a:r>
              <a:rPr lang="hr-HR" dirty="0" err="1" smtClean="0"/>
              <a:t>cittadini</a:t>
            </a:r>
            <a:r>
              <a:rPr lang="hr-HR" dirty="0" smtClean="0"/>
              <a:t> </a:t>
            </a:r>
            <a:r>
              <a:rPr lang="hr-HR" dirty="0" err="1" smtClean="0"/>
              <a:t>che</a:t>
            </a:r>
            <a:r>
              <a:rPr lang="hr-HR" dirty="0" smtClean="0"/>
              <a:t> </a:t>
            </a:r>
            <a:r>
              <a:rPr lang="hr-HR" dirty="0" err="1" smtClean="0"/>
              <a:t>cosa</a:t>
            </a:r>
            <a:r>
              <a:rPr lang="hr-HR" dirty="0" smtClean="0"/>
              <a:t> </a:t>
            </a:r>
            <a:r>
              <a:rPr lang="it-IT" dirty="0" smtClean="0"/>
              <a:t>s</a:t>
            </a:r>
            <a:r>
              <a:rPr lang="hr-HR" dirty="0" smtClean="0"/>
              <a:t>ano delle </a:t>
            </a:r>
            <a:r>
              <a:rPr lang="it-IT" dirty="0" smtClean="0"/>
              <a:t> isole eco, e le possibilità di smaltimento selettivo dei rifiuti (vetro, contenitori metallici, carta, medicinali usate, batterie e rifiuti elettronici).</a:t>
            </a:r>
            <a:br>
              <a:rPr lang="it-IT" dirty="0" smtClean="0"/>
            </a:br>
            <a:r>
              <a:rPr lang="it-IT" dirty="0" smtClean="0"/>
              <a:t>Gli obiettivi del progetto sono:</a:t>
            </a:r>
            <a:br>
              <a:rPr lang="it-IT" dirty="0" smtClean="0"/>
            </a:br>
            <a:r>
              <a:rPr lang="it-IT" dirty="0" smtClean="0"/>
              <a:t>Sviluppare la capacità di osservare i problemi di protezione dell'ambiente negli studenti</a:t>
            </a:r>
            <a:r>
              <a:rPr lang="hr-HR" dirty="0" smtClean="0"/>
              <a:t>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Comprendere l'importanza della necessità di preservare la natura</a:t>
            </a:r>
            <a:r>
              <a:rPr lang="hr-HR" dirty="0" smtClean="0"/>
              <a:t>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Sviluppare un approccio scientifico allo studio delle tematiche ambientali</a:t>
            </a:r>
            <a:r>
              <a:rPr lang="hr-HR" dirty="0" smtClean="0"/>
              <a:t>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Insegnare agli studenti ad apprezzare la natura e sottolineare l'importanza del rapporto con la natura morale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Traguardo</a:t>
            </a:r>
            <a:r>
              <a:rPr lang="hr-HR" sz="4800" dirty="0" smtClean="0"/>
              <a:t>: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 smtClean="0"/>
              <a:t>Responsabile del progetto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 Helena </a:t>
            </a:r>
            <a:r>
              <a:rPr lang="it-IT" dirty="0" err="1" smtClean="0"/>
              <a:t>Miletović</a:t>
            </a:r>
            <a:r>
              <a:rPr lang="it-IT" dirty="0" smtClean="0"/>
              <a:t> (professore</a:t>
            </a:r>
            <a:r>
              <a:rPr lang="hr-HR" dirty="0" err="1" smtClean="0"/>
              <a:t>ssa</a:t>
            </a:r>
            <a:r>
              <a:rPr lang="hr-HR" dirty="0" smtClean="0"/>
              <a:t> </a:t>
            </a:r>
            <a:r>
              <a:rPr lang="it-IT" dirty="0" smtClean="0"/>
              <a:t> di biologia e ecologia)</a:t>
            </a:r>
            <a:br>
              <a:rPr lang="it-IT" dirty="0" smtClean="0"/>
            </a:br>
            <a:r>
              <a:rPr lang="it-IT" dirty="0" smtClean="0"/>
              <a:t> Questo progetto</a:t>
            </a:r>
            <a:r>
              <a:rPr lang="hr-HR" dirty="0" smtClean="0"/>
              <a:t> </a:t>
            </a:r>
            <a:r>
              <a:rPr lang="hr-HR" dirty="0" err="1" smtClean="0"/>
              <a:t>hanno</a:t>
            </a:r>
            <a:r>
              <a:rPr lang="hr-HR" dirty="0" smtClean="0"/>
              <a:t> </a:t>
            </a:r>
            <a:r>
              <a:rPr lang="it-IT" dirty="0" smtClean="0"/>
              <a:t> attuato: gli studenti del primo THK</a:t>
            </a:r>
            <a:br>
              <a:rPr lang="it-IT" dirty="0" smtClean="0"/>
            </a:br>
            <a:r>
              <a:rPr lang="it-IT" b="1" dirty="0" smtClean="0"/>
              <a:t>COOPERAZIONE</a:t>
            </a:r>
            <a:r>
              <a:rPr lang="it-IT" dirty="0" smtClean="0"/>
              <a:t>: </a:t>
            </a:r>
            <a:r>
              <a:rPr lang="it-IT" dirty="0" err="1" smtClean="0"/>
              <a:t>Ljiljana</a:t>
            </a:r>
            <a:r>
              <a:rPr lang="it-IT" dirty="0" smtClean="0"/>
              <a:t> </a:t>
            </a:r>
            <a:r>
              <a:rPr lang="it-IT" dirty="0" err="1" smtClean="0"/>
              <a:t>Badrov</a:t>
            </a:r>
            <a:r>
              <a:rPr lang="it-IT" dirty="0" smtClean="0"/>
              <a:t> </a:t>
            </a:r>
            <a:r>
              <a:rPr lang="it-IT" dirty="0" err="1" smtClean="0"/>
              <a:t>Frleta</a:t>
            </a:r>
            <a:r>
              <a:rPr lang="it-IT" dirty="0" smtClean="0"/>
              <a:t> (professore</a:t>
            </a:r>
            <a:r>
              <a:rPr lang="hr-HR" dirty="0" err="1" smtClean="0"/>
              <a:t>ssa</a:t>
            </a:r>
            <a:r>
              <a:rPr lang="it-IT" dirty="0" smtClean="0"/>
              <a:t> di Lingua e letteratura tedesca) - un sondaggio con gli studenti si traduce in lingua tedesca e lo stesso avviene con gli stranieri.</a:t>
            </a:r>
            <a:br>
              <a:rPr lang="it-IT" dirty="0" smtClean="0"/>
            </a:br>
            <a:r>
              <a:rPr lang="it-IT" dirty="0" smtClean="0"/>
              <a:t> </a:t>
            </a:r>
            <a:r>
              <a:rPr lang="it-IT" b="1" dirty="0" smtClean="0"/>
              <a:t>DURANTE L'ATTUAZIONE DEL PROGETTO</a:t>
            </a:r>
            <a:r>
              <a:rPr lang="it-IT" dirty="0" smtClean="0"/>
              <a:t>: 15 Aprile al 7 Maggio 2010.</a:t>
            </a:r>
            <a:br>
              <a:rPr lang="it-IT" dirty="0" smtClean="0"/>
            </a:br>
            <a:r>
              <a:rPr lang="it-IT" b="1" dirty="0" smtClean="0"/>
              <a:t>PRODOTTI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hr-HR" dirty="0" smtClean="0"/>
              <a:t>POSTERS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CD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Mappe e </a:t>
            </a:r>
            <a:r>
              <a:rPr lang="hr-HR" dirty="0" smtClean="0"/>
              <a:t> </a:t>
            </a:r>
            <a:r>
              <a:rPr lang="hr-HR" dirty="0" err="1" smtClean="0"/>
              <a:t>volantini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Marcatori</a:t>
            </a:r>
            <a:br>
              <a:rPr lang="it-IT" dirty="0" smtClean="0"/>
            </a:br>
            <a:r>
              <a:rPr lang="hr-HR" dirty="0" err="1" smtClean="0"/>
              <a:t>Etichette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"Mi aspetto che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futuro</a:t>
            </a:r>
            <a:r>
              <a:rPr lang="hr-HR" dirty="0" smtClean="0"/>
              <a:t> i </a:t>
            </a:r>
            <a:r>
              <a:rPr lang="hr-HR" dirty="0" err="1" smtClean="0"/>
              <a:t>rifiuti</a:t>
            </a:r>
            <a:r>
              <a:rPr lang="hr-HR" dirty="0" smtClean="0"/>
              <a:t> </a:t>
            </a:r>
            <a:r>
              <a:rPr lang="hr-HR" dirty="0" err="1" smtClean="0"/>
              <a:t>vengono</a:t>
            </a:r>
            <a:r>
              <a:rPr lang="hr-HR" dirty="0" smtClean="0"/>
              <a:t> </a:t>
            </a:r>
            <a:r>
              <a:rPr lang="hr-HR" dirty="0" err="1" smtClean="0"/>
              <a:t>smaltiti</a:t>
            </a:r>
            <a:r>
              <a:rPr lang="hr-HR" dirty="0" smtClean="0"/>
              <a:t> </a:t>
            </a:r>
            <a:r>
              <a:rPr lang="hr-HR" dirty="0" err="1" smtClean="0"/>
              <a:t>ai</a:t>
            </a:r>
            <a:r>
              <a:rPr lang="hr-HR" dirty="0" smtClean="0"/>
              <a:t> </a:t>
            </a:r>
            <a:r>
              <a:rPr lang="it-IT" dirty="0" smtClean="0"/>
              <a:t>luoghi adeguati, in grado di ridurre l'inquinamento </a:t>
            </a:r>
            <a:r>
              <a:rPr lang="hr-HR" dirty="0" smtClean="0"/>
              <a:t>dell’a </a:t>
            </a:r>
            <a:r>
              <a:rPr lang="it-IT" dirty="0" smtClean="0"/>
              <a:t>natura </a:t>
            </a:r>
            <a:r>
              <a:rPr lang="hr-HR" dirty="0" smtClean="0"/>
              <a:t>nele </a:t>
            </a:r>
            <a:r>
              <a:rPr lang="it-IT" dirty="0" smtClean="0"/>
              <a:t>discariche appropriate." - Anita </a:t>
            </a:r>
            <a:r>
              <a:rPr lang="it-IT" dirty="0" err="1" smtClean="0"/>
              <a:t>Bosančić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"Da questo progetto, mi aspetto  </a:t>
            </a:r>
            <a:r>
              <a:rPr lang="hr-HR" dirty="0" err="1" smtClean="0"/>
              <a:t>di</a:t>
            </a:r>
            <a:r>
              <a:rPr lang="hr-HR" dirty="0" smtClean="0"/>
              <a:t> </a:t>
            </a:r>
            <a:r>
              <a:rPr lang="it-IT" dirty="0" smtClean="0"/>
              <a:t>imparare a preservare meglio l'ambiente, </a:t>
            </a:r>
            <a:r>
              <a:rPr lang="hr-HR" dirty="0" smtClean="0"/>
              <a:t>e</a:t>
            </a:r>
            <a:r>
              <a:rPr lang="it-IT" dirty="0" smtClean="0"/>
              <a:t> per scoprire dove </a:t>
            </a:r>
            <a:r>
              <a:rPr lang="hr-HR" dirty="0" smtClean="0"/>
              <a:t>devo </a:t>
            </a:r>
            <a:r>
              <a:rPr lang="hr-HR" dirty="0" err="1" smtClean="0"/>
              <a:t>smaltire</a:t>
            </a:r>
            <a:r>
              <a:rPr lang="hr-HR" dirty="0" smtClean="0"/>
              <a:t> </a:t>
            </a:r>
            <a:r>
              <a:rPr lang="hr-HR" dirty="0" err="1" smtClean="0"/>
              <a:t>gli</a:t>
            </a:r>
            <a:r>
              <a:rPr lang="hr-HR" dirty="0" smtClean="0"/>
              <a:t> </a:t>
            </a:r>
            <a:r>
              <a:rPr lang="hr-HR" dirty="0" err="1" smtClean="0"/>
              <a:t>rifiuti</a:t>
            </a:r>
            <a:r>
              <a:rPr lang="hr-HR" dirty="0" smtClean="0"/>
              <a:t> </a:t>
            </a:r>
            <a:r>
              <a:rPr lang="it-IT" dirty="0" smtClean="0"/>
              <a:t>in modo </a:t>
            </a:r>
            <a:r>
              <a:rPr lang="hr-HR" dirty="0" err="1" smtClean="0"/>
              <a:t>che</a:t>
            </a:r>
            <a:r>
              <a:rPr lang="hr-HR" dirty="0" smtClean="0"/>
              <a:t> </a:t>
            </a:r>
            <a:r>
              <a:rPr lang="it-IT" dirty="0" smtClean="0"/>
              <a:t>non inquina</a:t>
            </a:r>
            <a:r>
              <a:rPr lang="hr-HR" dirty="0" smtClean="0"/>
              <a:t>no </a:t>
            </a:r>
            <a:r>
              <a:rPr lang="it-IT" dirty="0" smtClean="0"/>
              <a:t> la Terra." - </a:t>
            </a:r>
            <a:r>
              <a:rPr lang="it-IT" dirty="0" err="1" smtClean="0"/>
              <a:t>Ana</a:t>
            </a:r>
            <a:r>
              <a:rPr lang="it-IT" dirty="0" smtClean="0"/>
              <a:t> </a:t>
            </a:r>
            <a:r>
              <a:rPr lang="it-IT" dirty="0" err="1" smtClean="0"/>
              <a:t>Šverko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"Siamo tutti incoraggiati a fare buone azioni, per questo mi auguro che questo progetto contribuirà notevolmente a capire l'importanza della tutela dell'ambiente." - </a:t>
            </a:r>
            <a:r>
              <a:rPr lang="it-IT" dirty="0" err="1" smtClean="0"/>
              <a:t>Brigita</a:t>
            </a:r>
            <a:r>
              <a:rPr lang="it-IT" dirty="0" smtClean="0"/>
              <a:t> </a:t>
            </a:r>
            <a:r>
              <a:rPr lang="it-IT" dirty="0" err="1" smtClean="0"/>
              <a:t>Jurcan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“</a:t>
            </a:r>
            <a:r>
              <a:rPr lang="hr-HR" dirty="0" smtClean="0"/>
              <a:t>Do</a:t>
            </a:r>
            <a:r>
              <a:rPr lang="it-IT" dirty="0" err="1" smtClean="0"/>
              <a:t>biamo</a:t>
            </a:r>
            <a:r>
              <a:rPr lang="it-IT" dirty="0" smtClean="0"/>
              <a:t> </a:t>
            </a:r>
            <a:r>
              <a:rPr lang="hr-HR" dirty="0" smtClean="0"/>
              <a:t>“ </a:t>
            </a:r>
            <a:r>
              <a:rPr lang="hr-HR" dirty="0" err="1" smtClean="0"/>
              <a:t>svegliare</a:t>
            </a:r>
            <a:r>
              <a:rPr lang="hr-HR" dirty="0" smtClean="0"/>
              <a:t> ” </a:t>
            </a:r>
            <a:r>
              <a:rPr lang="hr-HR" dirty="0" err="1" smtClean="0"/>
              <a:t>la</a:t>
            </a:r>
            <a:r>
              <a:rPr lang="hr-HR" dirty="0" smtClean="0"/>
              <a:t> </a:t>
            </a:r>
            <a:r>
              <a:rPr lang="it-IT" dirty="0" smtClean="0"/>
              <a:t>gente intorno a</a:t>
            </a:r>
            <a:r>
              <a:rPr lang="hr-HR" smtClean="0"/>
              <a:t> noi </a:t>
            </a:r>
            <a:r>
              <a:rPr lang="it-IT" smtClean="0"/>
              <a:t>far </a:t>
            </a:r>
            <a:r>
              <a:rPr lang="it-IT" dirty="0" smtClean="0"/>
              <a:t>loro sapere che insieme possiamo fare molto di più, perché crediamo che questo progetto può cambiare la vita in meglio." - </a:t>
            </a:r>
            <a:r>
              <a:rPr lang="it-IT" dirty="0" err="1" smtClean="0"/>
              <a:t>Sandrina</a:t>
            </a:r>
            <a:r>
              <a:rPr lang="it-IT" dirty="0" smtClean="0"/>
              <a:t> Mendica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Cosa si aspetta da</a:t>
            </a:r>
            <a:r>
              <a:rPr lang="hr-HR" dirty="0" smtClean="0"/>
              <a:t>l </a:t>
            </a:r>
            <a:r>
              <a:rPr lang="it-IT" dirty="0" smtClean="0"/>
              <a:t>progetto eco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686320"/>
          </a:xfrm>
        </p:spPr>
        <p:txBody>
          <a:bodyPr/>
          <a:lstStyle/>
          <a:p>
            <a:r>
              <a:rPr lang="it-IT" dirty="0" smtClean="0"/>
              <a:t>Nei nostri anni di scuola sono raccolti e depositati diversi rifiuti ingombranti - </a:t>
            </a:r>
            <a:r>
              <a:rPr lang="hr-HR" dirty="0" smtClean="0"/>
              <a:t> </a:t>
            </a:r>
            <a:r>
              <a:rPr lang="hr-HR" dirty="0" err="1" smtClean="0"/>
              <a:t>parti</a:t>
            </a:r>
            <a:r>
              <a:rPr lang="hr-HR" dirty="0" smtClean="0"/>
              <a:t> </a:t>
            </a:r>
            <a:r>
              <a:rPr lang="hr-HR" dirty="0" err="1" smtClean="0"/>
              <a:t>di</a:t>
            </a:r>
            <a:r>
              <a:rPr lang="hr-HR" dirty="0" smtClean="0"/>
              <a:t> </a:t>
            </a:r>
            <a:r>
              <a:rPr lang="it-IT" dirty="0" smtClean="0"/>
              <a:t> </a:t>
            </a:r>
            <a:r>
              <a:rPr lang="it-IT" dirty="0" err="1" smtClean="0"/>
              <a:t>cucin</a:t>
            </a:r>
            <a:r>
              <a:rPr lang="hr-HR" dirty="0" smtClean="0"/>
              <a:t>e</a:t>
            </a:r>
            <a:r>
              <a:rPr lang="it-IT" dirty="0" smtClean="0"/>
              <a:t>, lavelli in acciaio inox, frigoriferi, computer, ricevitori TV vecchio e simili. Il progetto eco “</a:t>
            </a:r>
            <a:r>
              <a:rPr lang="hr-HR" dirty="0" err="1" smtClean="0"/>
              <a:t>dove</a:t>
            </a:r>
            <a:r>
              <a:rPr lang="hr-HR" dirty="0" smtClean="0"/>
              <a:t> </a:t>
            </a:r>
            <a:r>
              <a:rPr lang="hr-HR" dirty="0" err="1" smtClean="0"/>
              <a:t>con</a:t>
            </a:r>
            <a:r>
              <a:rPr lang="hr-HR" dirty="0" smtClean="0"/>
              <a:t> </a:t>
            </a:r>
            <a:r>
              <a:rPr lang="hr-HR" dirty="0" err="1" smtClean="0"/>
              <a:t>gli</a:t>
            </a:r>
            <a:r>
              <a:rPr lang="hr-HR" dirty="0" smtClean="0"/>
              <a:t> </a:t>
            </a:r>
            <a:r>
              <a:rPr lang="it-IT" dirty="0" smtClean="0"/>
              <a:t> rifiuti?" </a:t>
            </a:r>
            <a:r>
              <a:rPr lang="hr-HR" dirty="0" err="1" smtClean="0"/>
              <a:t>Siamo</a:t>
            </a:r>
            <a:r>
              <a:rPr lang="hr-HR" dirty="0" smtClean="0"/>
              <a:t> </a:t>
            </a:r>
            <a:r>
              <a:rPr lang="hr-HR" dirty="0" err="1" smtClean="0"/>
              <a:t>arrivati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it-IT" dirty="0" smtClean="0"/>
              <a:t>contatto con la società "Flora </a:t>
            </a:r>
            <a:r>
              <a:rPr lang="it-IT" dirty="0" err="1" smtClean="0"/>
              <a:t>doo</a:t>
            </a:r>
            <a:r>
              <a:rPr lang="it-IT" dirty="0" smtClean="0"/>
              <a:t> VTC" da </a:t>
            </a:r>
            <a:r>
              <a:rPr lang="it-IT" dirty="0" err="1" smtClean="0"/>
              <a:t>Virovitica</a:t>
            </a:r>
            <a:r>
              <a:rPr lang="it-IT" dirty="0" smtClean="0"/>
              <a:t> che</a:t>
            </a:r>
            <a:r>
              <a:rPr lang="hr-HR" dirty="0" smtClean="0"/>
              <a:t>  e’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contatto</a:t>
            </a:r>
            <a:r>
              <a:rPr lang="hr-HR" dirty="0" smtClean="0"/>
              <a:t> </a:t>
            </a:r>
            <a:r>
              <a:rPr lang="hr-HR" dirty="0" err="1" smtClean="0"/>
              <a:t>con</a:t>
            </a:r>
            <a:r>
              <a:rPr lang="hr-HR" dirty="0" smtClean="0"/>
              <a:t> </a:t>
            </a:r>
            <a:r>
              <a:rPr lang="it-IT" dirty="0" smtClean="0"/>
              <a:t>"</a:t>
            </a:r>
            <a:r>
              <a:rPr lang="it-IT" dirty="0" err="1" smtClean="0"/>
              <a:t>Frigomatic</a:t>
            </a:r>
            <a:r>
              <a:rPr lang="it-IT" dirty="0" smtClean="0"/>
              <a:t> OBRT di </a:t>
            </a:r>
            <a:r>
              <a:rPr lang="it-IT" dirty="0" err="1" smtClean="0"/>
              <a:t>Rijeka</a:t>
            </a:r>
            <a:r>
              <a:rPr lang="it-IT" dirty="0" smtClean="0"/>
              <a:t> </a:t>
            </a:r>
            <a:r>
              <a:rPr lang="hr-HR" dirty="0" smtClean="0"/>
              <a:t> </a:t>
            </a:r>
            <a:r>
              <a:rPr lang="hr-HR" dirty="0" err="1" smtClean="0"/>
              <a:t>che</a:t>
            </a:r>
            <a:r>
              <a:rPr lang="hr-HR" dirty="0" smtClean="0"/>
              <a:t> </a:t>
            </a:r>
            <a:r>
              <a:rPr lang="it-IT" dirty="0" smtClean="0"/>
              <a:t>raccoglie questo tipo di rifiuti.</a:t>
            </a:r>
            <a:endParaRPr lang="hr-HR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Lo smaltimento dei rifiuti elettronici e di altri grandi</a:t>
            </a:r>
            <a:r>
              <a:rPr lang="hr-HR" dirty="0" smtClean="0"/>
              <a:t> </a:t>
            </a:r>
            <a:r>
              <a:rPr lang="hr-HR" dirty="0" err="1" smtClean="0"/>
              <a:t>rifiuti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Rifiuti </a:t>
            </a:r>
            <a:r>
              <a:rPr lang="hr-HR" dirty="0" err="1" smtClean="0"/>
              <a:t>vengono</a:t>
            </a:r>
            <a:r>
              <a:rPr lang="hr-HR" dirty="0" smtClean="0"/>
              <a:t> </a:t>
            </a:r>
            <a:r>
              <a:rPr lang="it-IT" dirty="0" smtClean="0"/>
              <a:t>gestiti da</a:t>
            </a:r>
            <a:r>
              <a:rPr lang="hr-HR" dirty="0" err="1" smtClean="0"/>
              <a:t>lla</a:t>
            </a:r>
            <a:r>
              <a:rPr lang="hr-HR" dirty="0" smtClean="0"/>
              <a:t> </a:t>
            </a:r>
            <a:r>
              <a:rPr lang="it-IT" dirty="0" smtClean="0"/>
              <a:t> società di Zagabria, "SPECTRA </a:t>
            </a:r>
            <a:r>
              <a:rPr lang="it-IT" dirty="0" err="1" smtClean="0"/>
              <a:t>doo</a:t>
            </a:r>
            <a:r>
              <a:rPr lang="it-IT" dirty="0" smtClean="0"/>
              <a:t> media". Un totale di 112 unità sono state raccolte. Gli studenti </a:t>
            </a:r>
            <a:r>
              <a:rPr lang="hr-HR" dirty="0" smtClean="0"/>
              <a:t>dell </a:t>
            </a:r>
            <a:r>
              <a:rPr lang="it-IT" dirty="0" smtClean="0"/>
              <a:t>4.HTT il 06/02/2009.</a:t>
            </a:r>
            <a:r>
              <a:rPr lang="hr-HR" dirty="0" err="1" smtClean="0"/>
              <a:t>hanno</a:t>
            </a:r>
            <a:r>
              <a:rPr lang="hr-HR" dirty="0" smtClean="0"/>
              <a:t>  </a:t>
            </a:r>
            <a:r>
              <a:rPr lang="hr-HR" dirty="0" err="1" smtClean="0"/>
              <a:t>consegnatto</a:t>
            </a:r>
            <a:r>
              <a:rPr lang="hr-HR" dirty="0" smtClean="0"/>
              <a:t> </a:t>
            </a:r>
            <a:r>
              <a:rPr lang="it-IT" dirty="0" smtClean="0"/>
              <a:t> i rifiuti provenienti da scuole </a:t>
            </a:r>
            <a:r>
              <a:rPr lang="hr-HR" dirty="0" err="1" smtClean="0"/>
              <a:t>ai</a:t>
            </a:r>
            <a:r>
              <a:rPr lang="hr-HR" dirty="0" smtClean="0"/>
              <a:t> </a:t>
            </a:r>
            <a:r>
              <a:rPr lang="hr-HR" dirty="0" err="1" smtClean="0"/>
              <a:t>vetori</a:t>
            </a:r>
            <a:r>
              <a:rPr lang="hr-HR" dirty="0" smtClean="0"/>
              <a:t> </a:t>
            </a:r>
            <a:r>
              <a:rPr lang="it-IT" dirty="0" smtClean="0"/>
              <a:t>. In questo modo, la gestione dei rifiuti solidi non ha finito tra i rifiuti urbani, </a:t>
            </a:r>
            <a:r>
              <a:rPr lang="hr-HR" dirty="0" smtClean="0"/>
              <a:t>ma </a:t>
            </a:r>
            <a:r>
              <a:rPr lang="hr-HR" dirty="0" err="1" smtClean="0"/>
              <a:t>sono</a:t>
            </a:r>
            <a:r>
              <a:rPr lang="hr-HR" dirty="0" smtClean="0"/>
              <a:t> stati </a:t>
            </a:r>
            <a:r>
              <a:rPr lang="hr-HR" dirty="0" err="1" smtClean="0"/>
              <a:t>gestitti</a:t>
            </a:r>
            <a:r>
              <a:rPr lang="hr-HR" dirty="0" smtClean="0"/>
              <a:t> al modo </a:t>
            </a:r>
            <a:r>
              <a:rPr lang="it-IT" dirty="0" smtClean="0"/>
              <a:t>correttamente.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In un'intervista con un</a:t>
            </a:r>
            <a:r>
              <a:rPr lang="hr-HR" dirty="0" smtClean="0"/>
              <a:t> </a:t>
            </a:r>
            <a:r>
              <a:rPr lang="hr-HR" dirty="0" err="1" smtClean="0"/>
              <a:t>lavoratore</a:t>
            </a:r>
            <a:r>
              <a:rPr lang="hr-HR" dirty="0" smtClean="0"/>
              <a:t> </a:t>
            </a:r>
            <a:r>
              <a:rPr lang="it-IT" dirty="0" smtClean="0"/>
              <a:t>  di auto</a:t>
            </a:r>
            <a:r>
              <a:rPr lang="hr-HR" dirty="0" smtClean="0"/>
              <a:t> service</a:t>
            </a:r>
            <a:r>
              <a:rPr lang="it-IT" dirty="0" smtClean="0"/>
              <a:t>, Mr. Bore </a:t>
            </a:r>
            <a:r>
              <a:rPr lang="it-IT" dirty="0" err="1" smtClean="0"/>
              <a:t>Aleksic</a:t>
            </a:r>
            <a:r>
              <a:rPr lang="it-IT" dirty="0" smtClean="0"/>
              <a:t> </a:t>
            </a:r>
            <a:r>
              <a:rPr lang="hr-HR" dirty="0" smtClean="0"/>
              <a:t> </a:t>
            </a:r>
            <a:r>
              <a:rPr lang="hr-HR" dirty="0" err="1" smtClean="0"/>
              <a:t>nella</a:t>
            </a:r>
            <a:r>
              <a:rPr lang="hr-HR" dirty="0" smtClean="0"/>
              <a:t> strada </a:t>
            </a:r>
            <a:r>
              <a:rPr lang="hr-HR" dirty="0" err="1" smtClean="0"/>
              <a:t>di</a:t>
            </a:r>
            <a:r>
              <a:rPr lang="hr-HR" smtClean="0"/>
              <a:t>  </a:t>
            </a:r>
            <a:r>
              <a:rPr lang="it-IT" dirty="0" smtClean="0"/>
              <a:t>Mate </a:t>
            </a:r>
            <a:r>
              <a:rPr lang="it-IT" dirty="0" err="1" smtClean="0"/>
              <a:t>Balota</a:t>
            </a:r>
            <a:r>
              <a:rPr lang="it-IT" dirty="0" smtClean="0"/>
              <a:t>, abbiamo appreso che le vecchie batterie smaltite in appositi contenitori progettati solo per questo. Per legge, tali contenitori devono per ogni servizio di auto e di ricevere le vecchie batterie con cui le persone non hanno dove. Quando il contenitore è riempito per contattare le organizzazioni autorizzate, come "CSI" River o "METIS" </a:t>
            </a:r>
            <a:r>
              <a:rPr lang="it-IT" dirty="0" err="1" smtClean="0"/>
              <a:t>Pola</a:t>
            </a:r>
            <a:r>
              <a:rPr lang="it-IT" dirty="0" smtClean="0"/>
              <a:t> prendersi cura di loro correttamente.</a:t>
            </a:r>
            <a:br>
              <a:rPr lang="it-IT" dirty="0" smtClean="0"/>
            </a:br>
            <a:r>
              <a:rPr lang="it-IT" dirty="0" err="1" smtClean="0"/>
              <a:t>Kontejnerti</a:t>
            </a:r>
            <a:r>
              <a:rPr lang="it-IT" dirty="0" smtClean="0"/>
              <a:t> per questo tipo di rifiuti sono fatte di plastica, di colore grigio e hanno un coperchio stretto. Con questo tipo di rifiuti dovrebbero essere trattate in modo competente e con attenzione, perché contiene sostanze altamente tossiche che danneggiano la salute e l'ambiente. Ogni auto di servizio deve smaltire la olio esausto, antigelo, plastica e rifiuti metallici da veicoli a motore. Questo significa che tutti i rifiuti di questo tipo possono essere smaltiti in modo rispettoso dell'ambiente e non c'è bisogno di buttarlo in rifiuti urbani o smaltiti ancor peggio in campagna.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367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Dove con gli rifiuti?</vt:lpstr>
      <vt:lpstr>Traguardo:</vt:lpstr>
      <vt:lpstr>  </vt:lpstr>
      <vt:lpstr>Cosa si aspetta dal progetto eco</vt:lpstr>
      <vt:lpstr>Lo smaltimento dei rifiuti elettronici e di altri grandi rifiuti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Dove con gli rifiuti?</dc:title>
  <cp:lastModifiedBy>Ucenik1</cp:lastModifiedBy>
  <cp:revision>7</cp:revision>
  <dcterms:modified xsi:type="dcterms:W3CDTF">2010-10-19T07:04:36Z</dcterms:modified>
</cp:coreProperties>
</file>